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918450" cy="8997950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4">
          <p15:clr>
            <a:srgbClr val="A4A3A4"/>
          </p15:clr>
        </p15:guide>
        <p15:guide id="2" pos="24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2322" y="48"/>
      </p:cViewPr>
      <p:guideLst>
        <p:guide orient="horz" pos="2834"/>
        <p:guide pos="24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3884" y="2795197"/>
            <a:ext cx="6730683" cy="1928727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768" y="5098838"/>
            <a:ext cx="5542915" cy="22994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041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403" y="472810"/>
            <a:ext cx="1542448" cy="1007270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308" y="472810"/>
            <a:ext cx="4498120" cy="1007270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84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96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5503" y="5782017"/>
            <a:ext cx="6730683" cy="178709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5503" y="3813716"/>
            <a:ext cx="6730683" cy="196830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039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309" y="2755623"/>
            <a:ext cx="3020283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94566" y="2755623"/>
            <a:ext cx="3020284" cy="77898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272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2" y="2014125"/>
            <a:ext cx="3498691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95922" y="2853517"/>
            <a:ext cx="3498691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022463" y="2014125"/>
            <a:ext cx="3500065" cy="8393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022463" y="2853517"/>
            <a:ext cx="3500065" cy="51842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56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82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027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923" y="358252"/>
            <a:ext cx="2605115" cy="15246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5894" y="358252"/>
            <a:ext cx="4426634" cy="76795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95923" y="1882905"/>
            <a:ext cx="2605115" cy="61548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08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2072" y="6298565"/>
            <a:ext cx="4751070" cy="7435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52072" y="803983"/>
            <a:ext cx="4751070" cy="53987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552072" y="7042146"/>
            <a:ext cx="4751070" cy="1056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65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95923" y="360335"/>
            <a:ext cx="7126605" cy="1499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5923" y="2099522"/>
            <a:ext cx="7126605" cy="5938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95923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012D1-5D95-4548-9597-E97BC63CC945}" type="datetimeFigureOut">
              <a:rPr lang="es-ES" smtClean="0"/>
              <a:t>09/11/2017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705471" y="8339767"/>
            <a:ext cx="2507509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674889" y="8339767"/>
            <a:ext cx="1847638" cy="4790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489F-890D-EF40-9337-67CFCE3BDB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6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/>
          <p:nvPr/>
        </p:nvCxnSpPr>
        <p:spPr>
          <a:xfrm flipH="1">
            <a:off x="1923863" y="1485015"/>
            <a:ext cx="1" cy="6358387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022103" y="1545332"/>
            <a:ext cx="5509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C" sz="2400" b="1" smtClean="0"/>
              <a:t>Curso: Diseño </a:t>
            </a:r>
            <a:r>
              <a:rPr lang="es-EC" sz="2400" b="1" dirty="0"/>
              <a:t>e Implementación de Sistemas Híbridos de Baja y Media Potencia</a:t>
            </a:r>
            <a:endParaRPr lang="es-EC" sz="2400" b="1" dirty="0">
              <a:solidFill>
                <a:prstClr val="black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460928" y="7843402"/>
            <a:ext cx="44575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900" b="1" dirty="0">
                <a:solidFill>
                  <a:schemeClr val="bg1"/>
                </a:solidFill>
                <a:latin typeface="Calibri"/>
                <a:cs typeface="Calibri"/>
              </a:rPr>
              <a:t>Facultad de Ingeniería en Mecánica y Ciencias de  la Producción 	(FIMCP)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113223" y="2771382"/>
            <a:ext cx="561586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1400" dirty="0"/>
              <a:t> </a:t>
            </a:r>
          </a:p>
          <a:p>
            <a:pPr algn="just"/>
            <a:r>
              <a:rPr lang="es-EC" sz="1600" dirty="0"/>
              <a:t>El segundo </a:t>
            </a:r>
            <a:r>
              <a:rPr lang="es-EC" sz="1600" dirty="0" smtClean="0"/>
              <a:t>curso </a:t>
            </a:r>
            <a:r>
              <a:rPr lang="es-EC" sz="1600" dirty="0"/>
              <a:t>temático de la RED IBEROAMÉRICA DE SISTEMAS HÍBRIDOS DE GENERACIÓN DISTRIBUIDA (RISIGED), se realizara del 4 al 6 de Diciembre en Ciudad Obregón – México en las Instalaciones del Instituto Tecnológico de Sonora, y contará con la participación de investigadores miembros de la Red.</a:t>
            </a:r>
          </a:p>
          <a:p>
            <a:pPr algn="just"/>
            <a:endParaRPr lang="es-EC" sz="1600" dirty="0"/>
          </a:p>
          <a:p>
            <a:pPr algn="just"/>
            <a:r>
              <a:rPr lang="es-EC" sz="1600" dirty="0"/>
              <a:t>En el foro se trataran las siguientes temáticas:</a:t>
            </a:r>
          </a:p>
          <a:p>
            <a:pPr algn="just"/>
            <a:endParaRPr lang="es-EC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C" sz="1600" dirty="0"/>
              <a:t>Energía Solar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C" sz="1600" dirty="0"/>
              <a:t>Energía Eólica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C" sz="1600" dirty="0"/>
              <a:t>Geotermia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C" sz="1600" dirty="0"/>
              <a:t>Bioenergía</a:t>
            </a:r>
          </a:p>
          <a:p>
            <a:pPr algn="ctr"/>
            <a:endParaRPr lang="es-EC" sz="1600" dirty="0"/>
          </a:p>
          <a:p>
            <a:pPr algn="just"/>
            <a:r>
              <a:rPr lang="es-EC" dirty="0"/>
              <a:t> </a:t>
            </a:r>
          </a:p>
        </p:txBody>
      </p:sp>
      <p:pic>
        <p:nvPicPr>
          <p:cNvPr id="1026" name="Picture 2" descr="logocy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4763"/>
            <a:ext cx="7725915" cy="114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uevo Logo de RISIGER (JUAN PERALTA)Final 1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66" t="55702" r="30606" b="10542"/>
          <a:stretch>
            <a:fillRect/>
          </a:stretch>
        </p:blipFill>
        <p:spPr bwMode="auto">
          <a:xfrm>
            <a:off x="272574" y="1163673"/>
            <a:ext cx="1319698" cy="13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F7019F0-AA90-4FD1-93E6-C2F5202693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284" y="2696982"/>
            <a:ext cx="1005800" cy="1967226"/>
          </a:xfrm>
          <a:prstGeom prst="rect">
            <a:avLst/>
          </a:prstGeom>
        </p:spPr>
      </p:pic>
      <p:pic>
        <p:nvPicPr>
          <p:cNvPr id="5" name="Picture 2" descr="Resultado de imagen para espol logo">
            <a:extLst>
              <a:ext uri="{FF2B5EF4-FFF2-40B4-BE49-F238E27FC236}">
                <a16:creationId xmlns:a16="http://schemas.microsoft.com/office/drawing/2014/main" xmlns="" id="{32EC293A-B23B-4C35-8295-9501C46DA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83" y="4907644"/>
            <a:ext cx="1482716" cy="1477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B4483C-DFDE-47CE-BE8B-0B2BA77EC37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1871" t="25917" r="18711" b="13550"/>
          <a:stretch/>
        </p:blipFill>
        <p:spPr>
          <a:xfrm>
            <a:off x="92597" y="6532664"/>
            <a:ext cx="7636493" cy="23123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09081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91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Gerencia de Comunicación</dc:creator>
  <cp:lastModifiedBy>User</cp:lastModifiedBy>
  <cp:revision>37</cp:revision>
  <dcterms:created xsi:type="dcterms:W3CDTF">2015-10-22T13:40:24Z</dcterms:created>
  <dcterms:modified xsi:type="dcterms:W3CDTF">2017-11-09T14:30:07Z</dcterms:modified>
</cp:coreProperties>
</file>