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Lst>
  <p:sldSz cx="7918450" cy="8997950"/>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34">
          <p15:clr>
            <a:srgbClr val="A4A3A4"/>
          </p15:clr>
        </p15:guide>
        <p15:guide id="2" pos="249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9" d="100"/>
          <a:sy n="59" d="100"/>
        </p:scale>
        <p:origin x="2448" y="96"/>
      </p:cViewPr>
      <p:guideLst>
        <p:guide orient="horz" pos="2834"/>
        <p:guide pos="249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593884" y="2795197"/>
            <a:ext cx="6730683" cy="1928727"/>
          </a:xfrm>
        </p:spPr>
        <p:txBody>
          <a:bodyPr/>
          <a:lstStyle/>
          <a:p>
            <a:r>
              <a:rPr lang="es-ES_tradnl"/>
              <a:t>Clic para editar título</a:t>
            </a:r>
            <a:endParaRPr lang="es-ES"/>
          </a:p>
        </p:txBody>
      </p:sp>
      <p:sp>
        <p:nvSpPr>
          <p:cNvPr id="3" name="Subtítulo 2"/>
          <p:cNvSpPr>
            <a:spLocks noGrp="1"/>
          </p:cNvSpPr>
          <p:nvPr>
            <p:ph type="subTitle" idx="1"/>
          </p:nvPr>
        </p:nvSpPr>
        <p:spPr>
          <a:xfrm>
            <a:off x="1187768" y="5098838"/>
            <a:ext cx="5542915" cy="229947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060413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16639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4972403" y="472810"/>
            <a:ext cx="1542448" cy="10072705"/>
          </a:xfrm>
        </p:spPr>
        <p:txBody>
          <a:bodyPr vert="eaVert"/>
          <a:lstStyle/>
          <a:p>
            <a:r>
              <a:rPr lang="es-ES_tradnl"/>
              <a:t>Clic para editar título</a:t>
            </a:r>
            <a:endParaRPr lang="es-ES"/>
          </a:p>
        </p:txBody>
      </p:sp>
      <p:sp>
        <p:nvSpPr>
          <p:cNvPr id="3" name="Marcador de texto vertical 2"/>
          <p:cNvSpPr>
            <a:spLocks noGrp="1"/>
          </p:cNvSpPr>
          <p:nvPr>
            <p:ph type="body" orient="vert" idx="1"/>
          </p:nvPr>
        </p:nvSpPr>
        <p:spPr>
          <a:xfrm>
            <a:off x="342308" y="472810"/>
            <a:ext cx="4498120" cy="10072705"/>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478452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250096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5503" y="5782017"/>
            <a:ext cx="6730683" cy="1787093"/>
          </a:xfrm>
        </p:spPr>
        <p:txBody>
          <a:bodyPr anchor="t"/>
          <a:lstStyle>
            <a:lvl1pPr algn="l">
              <a:defRPr sz="4000" b="1" cap="all"/>
            </a:lvl1pPr>
          </a:lstStyle>
          <a:p>
            <a:r>
              <a:rPr lang="es-ES_tradnl"/>
              <a:t>Clic para editar título</a:t>
            </a:r>
            <a:endParaRPr lang="es-ES"/>
          </a:p>
        </p:txBody>
      </p:sp>
      <p:sp>
        <p:nvSpPr>
          <p:cNvPr id="3" name="Marcador de texto 2"/>
          <p:cNvSpPr>
            <a:spLocks noGrp="1"/>
          </p:cNvSpPr>
          <p:nvPr>
            <p:ph type="body" idx="1"/>
          </p:nvPr>
        </p:nvSpPr>
        <p:spPr>
          <a:xfrm>
            <a:off x="625503" y="3813716"/>
            <a:ext cx="6730683" cy="196830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307012D1-5D95-4548-9597-E97BC63CC945}" type="datetimeFigureOut">
              <a:rPr lang="es-ES" smtClean="0"/>
              <a:t>26/10/2018</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75039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sz="half" idx="1"/>
          </p:nvPr>
        </p:nvSpPr>
        <p:spPr>
          <a:xfrm>
            <a:off x="342309" y="2755623"/>
            <a:ext cx="3020283" cy="77898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contenido 3"/>
          <p:cNvSpPr>
            <a:spLocks noGrp="1"/>
          </p:cNvSpPr>
          <p:nvPr>
            <p:ph sz="half" idx="2"/>
          </p:nvPr>
        </p:nvSpPr>
        <p:spPr>
          <a:xfrm>
            <a:off x="3494566" y="2755623"/>
            <a:ext cx="3020284" cy="77898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fecha 4"/>
          <p:cNvSpPr>
            <a:spLocks noGrp="1"/>
          </p:cNvSpPr>
          <p:nvPr>
            <p:ph type="dt" sz="half" idx="10"/>
          </p:nvPr>
        </p:nvSpPr>
        <p:spPr/>
        <p:txBody>
          <a:bodyPr/>
          <a:lstStyle/>
          <a:p>
            <a:fld id="{307012D1-5D95-4548-9597-E97BC63CC945}" type="datetimeFigureOut">
              <a:rPr lang="es-ES" smtClean="0"/>
              <a:t>26/10/2018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188272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395923" y="360335"/>
            <a:ext cx="7126605" cy="1499658"/>
          </a:xfrm>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395922" y="2014125"/>
            <a:ext cx="3498691" cy="83939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395922" y="2853517"/>
            <a:ext cx="3498691" cy="518423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4022463" y="2014125"/>
            <a:ext cx="3500065" cy="83939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4022463" y="2853517"/>
            <a:ext cx="3500065" cy="518423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7" name="Marcador de fecha 6"/>
          <p:cNvSpPr>
            <a:spLocks noGrp="1"/>
          </p:cNvSpPr>
          <p:nvPr>
            <p:ph type="dt" sz="half" idx="10"/>
          </p:nvPr>
        </p:nvSpPr>
        <p:spPr/>
        <p:txBody>
          <a:bodyPr/>
          <a:lstStyle/>
          <a:p>
            <a:fld id="{307012D1-5D95-4548-9597-E97BC63CC945}" type="datetimeFigureOut">
              <a:rPr lang="es-ES" smtClean="0"/>
              <a:t>26/10/2018</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845567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fecha 2"/>
          <p:cNvSpPr>
            <a:spLocks noGrp="1"/>
          </p:cNvSpPr>
          <p:nvPr>
            <p:ph type="dt" sz="half" idx="10"/>
          </p:nvPr>
        </p:nvSpPr>
        <p:spPr/>
        <p:txBody>
          <a:bodyPr/>
          <a:lstStyle/>
          <a:p>
            <a:fld id="{307012D1-5D95-4548-9597-E97BC63CC945}" type="datetimeFigureOut">
              <a:rPr lang="es-ES" smtClean="0"/>
              <a:t>26/10/2018</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034827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07012D1-5D95-4548-9597-E97BC63CC945}" type="datetimeFigureOut">
              <a:rPr lang="es-ES" smtClean="0"/>
              <a:t>26/10/2018</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790278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395923" y="358252"/>
            <a:ext cx="2605115" cy="1524653"/>
          </a:xfrm>
        </p:spPr>
        <p:txBody>
          <a:bodyPr anchor="b"/>
          <a:lstStyle>
            <a:lvl1pPr algn="l">
              <a:defRPr sz="2000" b="1"/>
            </a:lvl1pPr>
          </a:lstStyle>
          <a:p>
            <a:r>
              <a:rPr lang="es-ES_tradnl"/>
              <a:t>Clic para editar título</a:t>
            </a:r>
            <a:endParaRPr lang="es-ES"/>
          </a:p>
        </p:txBody>
      </p:sp>
      <p:sp>
        <p:nvSpPr>
          <p:cNvPr id="3" name="Marcador de contenido 2"/>
          <p:cNvSpPr>
            <a:spLocks noGrp="1"/>
          </p:cNvSpPr>
          <p:nvPr>
            <p:ph idx="1"/>
          </p:nvPr>
        </p:nvSpPr>
        <p:spPr>
          <a:xfrm>
            <a:off x="3095894" y="358252"/>
            <a:ext cx="4426634" cy="76795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texto 3"/>
          <p:cNvSpPr>
            <a:spLocks noGrp="1"/>
          </p:cNvSpPr>
          <p:nvPr>
            <p:ph type="body" sz="half" idx="2"/>
          </p:nvPr>
        </p:nvSpPr>
        <p:spPr>
          <a:xfrm>
            <a:off x="395923" y="1882905"/>
            <a:ext cx="2605115" cy="61548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307012D1-5D95-4548-9597-E97BC63CC945}" type="datetimeFigureOut">
              <a:rPr lang="es-ES" smtClean="0"/>
              <a:t>26/10/2018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1186084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552072" y="6298565"/>
            <a:ext cx="4751070" cy="743581"/>
          </a:xfrm>
        </p:spPr>
        <p:txBody>
          <a:bodyPr anchor="b"/>
          <a:lstStyle>
            <a:lvl1pPr algn="l">
              <a:defRPr sz="2000" b="1"/>
            </a:lvl1pPr>
          </a:lstStyle>
          <a:p>
            <a:r>
              <a:rPr lang="es-ES_tradnl"/>
              <a:t>Clic para editar título</a:t>
            </a:r>
            <a:endParaRPr lang="es-ES"/>
          </a:p>
        </p:txBody>
      </p:sp>
      <p:sp>
        <p:nvSpPr>
          <p:cNvPr id="3" name="Marcador de posición de imagen 2"/>
          <p:cNvSpPr>
            <a:spLocks noGrp="1"/>
          </p:cNvSpPr>
          <p:nvPr>
            <p:ph type="pic" idx="1"/>
          </p:nvPr>
        </p:nvSpPr>
        <p:spPr>
          <a:xfrm>
            <a:off x="1552072" y="803983"/>
            <a:ext cx="4751070" cy="539877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552072" y="7042146"/>
            <a:ext cx="4751070" cy="105600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307012D1-5D95-4548-9597-E97BC63CC945}" type="datetimeFigureOut">
              <a:rPr lang="es-ES" smtClean="0"/>
              <a:t>26/10/2018</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A57489F-890D-EF40-9337-67CFCE3BDBB2}" type="slidenum">
              <a:rPr lang="es-ES" smtClean="0"/>
              <a:t>‹Nº›</a:t>
            </a:fld>
            <a:endParaRPr lang="es-ES"/>
          </a:p>
        </p:txBody>
      </p:sp>
    </p:spTree>
    <p:extLst>
      <p:ext uri="{BB962C8B-B14F-4D97-AF65-F5344CB8AC3E}">
        <p14:creationId xmlns:p14="http://schemas.microsoft.com/office/powerpoint/2010/main" val="3171657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395923" y="360335"/>
            <a:ext cx="7126605" cy="1499658"/>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395923" y="2099522"/>
            <a:ext cx="7126605" cy="5938231"/>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2"/>
          </p:nvPr>
        </p:nvSpPr>
        <p:spPr>
          <a:xfrm>
            <a:off x="395923" y="8339767"/>
            <a:ext cx="1847638" cy="479058"/>
          </a:xfrm>
          <a:prstGeom prst="rect">
            <a:avLst/>
          </a:prstGeom>
        </p:spPr>
        <p:txBody>
          <a:bodyPr vert="horz" lIns="91440" tIns="45720" rIns="91440" bIns="45720" rtlCol="0" anchor="ctr"/>
          <a:lstStyle>
            <a:lvl1pPr algn="l">
              <a:defRPr sz="1200">
                <a:solidFill>
                  <a:schemeClr val="tx1">
                    <a:tint val="75000"/>
                  </a:schemeClr>
                </a:solidFill>
              </a:defRPr>
            </a:lvl1pPr>
          </a:lstStyle>
          <a:p>
            <a:fld id="{307012D1-5D95-4548-9597-E97BC63CC945}" type="datetimeFigureOut">
              <a:rPr lang="es-ES" smtClean="0"/>
              <a:t>26/10/2018</a:t>
            </a:fld>
            <a:endParaRPr lang="es-ES"/>
          </a:p>
        </p:txBody>
      </p:sp>
      <p:sp>
        <p:nvSpPr>
          <p:cNvPr id="5" name="Marcador de pie de página 4"/>
          <p:cNvSpPr>
            <a:spLocks noGrp="1"/>
          </p:cNvSpPr>
          <p:nvPr>
            <p:ph type="ftr" sz="quarter" idx="3"/>
          </p:nvPr>
        </p:nvSpPr>
        <p:spPr>
          <a:xfrm>
            <a:off x="2705471" y="8339767"/>
            <a:ext cx="2507509" cy="47905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5674889" y="8339767"/>
            <a:ext cx="1847638" cy="479058"/>
          </a:xfrm>
          <a:prstGeom prst="rect">
            <a:avLst/>
          </a:prstGeom>
        </p:spPr>
        <p:txBody>
          <a:bodyPr vert="horz" lIns="91440" tIns="45720" rIns="91440" bIns="45720" rtlCol="0" anchor="ctr"/>
          <a:lstStyle>
            <a:lvl1pPr algn="r">
              <a:defRPr sz="1200">
                <a:solidFill>
                  <a:schemeClr val="tx1">
                    <a:tint val="75000"/>
                  </a:schemeClr>
                </a:solidFill>
              </a:defRPr>
            </a:lvl1pPr>
          </a:lstStyle>
          <a:p>
            <a:fld id="{4A57489F-890D-EF40-9337-67CFCE3BDBB2}" type="slidenum">
              <a:rPr lang="es-ES" smtClean="0"/>
              <a:t>‹Nº›</a:t>
            </a:fld>
            <a:endParaRPr lang="es-ES"/>
          </a:p>
        </p:txBody>
      </p:sp>
    </p:spTree>
    <p:extLst>
      <p:ext uri="{BB962C8B-B14F-4D97-AF65-F5344CB8AC3E}">
        <p14:creationId xmlns:p14="http://schemas.microsoft.com/office/powerpoint/2010/main" val="1551686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creativecommons.org/licenses/by/3.0/" TargetMode="External"/><Relationship Id="rId3" Type="http://schemas.openxmlformats.org/officeDocument/2006/relationships/image" Target="../media/image2.png"/><Relationship Id="rId7" Type="http://schemas.openxmlformats.org/officeDocument/2006/relationships/hyperlink" Target="http://www.conacytprensa.mx/index.php/sociedad/asociaciones/12425-publican-volumen-especial-sobre-bioenergia-en-mexico"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3.pn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Conector recto 12"/>
          <p:cNvCxnSpPr/>
          <p:nvPr/>
        </p:nvCxnSpPr>
        <p:spPr>
          <a:xfrm flipH="1">
            <a:off x="2005508" y="1485015"/>
            <a:ext cx="1" cy="6358387"/>
          </a:xfrm>
          <a:prstGeom prst="line">
            <a:avLst/>
          </a:prstGeom>
          <a:ln w="6350" cmpd="sng">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4" name="CuadroTexto 13"/>
          <p:cNvSpPr txBox="1"/>
          <p:nvPr/>
        </p:nvSpPr>
        <p:spPr>
          <a:xfrm>
            <a:off x="2166382" y="876638"/>
            <a:ext cx="5509548" cy="1200329"/>
          </a:xfrm>
          <a:prstGeom prst="rect">
            <a:avLst/>
          </a:prstGeom>
          <a:noFill/>
        </p:spPr>
        <p:txBody>
          <a:bodyPr wrap="square" rtlCol="0">
            <a:spAutoFit/>
          </a:bodyPr>
          <a:lstStyle/>
          <a:p>
            <a:pPr lvl="0" algn="ctr"/>
            <a:r>
              <a:rPr lang="es-EC" sz="2400" b="1" dirty="0">
                <a:solidFill>
                  <a:prstClr val="black"/>
                </a:solidFill>
              </a:rPr>
              <a:t>2do Foro/Realidad de la electrificación y generación  en zonas rurales mediante sistemas híbridos de bioenergía </a:t>
            </a:r>
          </a:p>
        </p:txBody>
      </p:sp>
      <p:sp>
        <p:nvSpPr>
          <p:cNvPr id="21" name="CuadroTexto 20"/>
          <p:cNvSpPr txBox="1"/>
          <p:nvPr/>
        </p:nvSpPr>
        <p:spPr>
          <a:xfrm>
            <a:off x="3460928" y="7843402"/>
            <a:ext cx="4457522" cy="677108"/>
          </a:xfrm>
          <a:prstGeom prst="rect">
            <a:avLst/>
          </a:prstGeom>
          <a:noFill/>
        </p:spPr>
        <p:txBody>
          <a:bodyPr wrap="square" rtlCol="0">
            <a:spAutoFit/>
          </a:bodyPr>
          <a:lstStyle/>
          <a:p>
            <a:pPr algn="just"/>
            <a:r>
              <a:rPr lang="es-ES" sz="1900" b="1" dirty="0">
                <a:solidFill>
                  <a:schemeClr val="bg1"/>
                </a:solidFill>
                <a:latin typeface="Calibri"/>
                <a:cs typeface="Calibri"/>
              </a:rPr>
              <a:t>Facultad de Ingeniería en Mecánica y Ciencias de  la Producción 	(FIMCP) </a:t>
            </a:r>
          </a:p>
        </p:txBody>
      </p:sp>
      <p:sp>
        <p:nvSpPr>
          <p:cNvPr id="2" name="Rectángulo 1"/>
          <p:cNvSpPr/>
          <p:nvPr/>
        </p:nvSpPr>
        <p:spPr>
          <a:xfrm>
            <a:off x="2166382" y="2342089"/>
            <a:ext cx="5615867" cy="4278094"/>
          </a:xfrm>
          <a:prstGeom prst="rect">
            <a:avLst/>
          </a:prstGeom>
        </p:spPr>
        <p:txBody>
          <a:bodyPr wrap="square">
            <a:spAutoFit/>
          </a:bodyPr>
          <a:lstStyle/>
          <a:p>
            <a:pPr algn="just"/>
            <a:r>
              <a:rPr lang="es-EC" sz="1400" dirty="0"/>
              <a:t> </a:t>
            </a:r>
          </a:p>
          <a:p>
            <a:pPr algn="just"/>
            <a:r>
              <a:rPr lang="es-EC" sz="1600" dirty="0"/>
              <a:t>El segundo foro temático de la RED IBEROAMÉRICA DE SISTEMAS HÍBRIDOS DE GENERACIÓN DISTRIBUIDA (RISIGED), se realizará el 21 de noviembre  del 2018 en las Instalaciones de la Universidad Tecnológica de Pereira - Colombia, y contará con la participación de investigadores miembros de la Red.</a:t>
            </a:r>
          </a:p>
          <a:p>
            <a:pPr algn="just"/>
            <a:endParaRPr lang="es-EC" sz="1600" dirty="0"/>
          </a:p>
          <a:p>
            <a:pPr algn="just"/>
            <a:r>
              <a:rPr lang="es-EC" sz="1600" dirty="0"/>
              <a:t>En el foro se trataran las siguientes temáticas:</a:t>
            </a:r>
          </a:p>
          <a:p>
            <a:pPr algn="just"/>
            <a:endParaRPr lang="es-EC" sz="1600" dirty="0"/>
          </a:p>
          <a:p>
            <a:pPr marL="285750" indent="-285750" algn="just">
              <a:buFont typeface="Wingdings" panose="05000000000000000000" pitchFamily="2" charset="2"/>
              <a:buChar char="q"/>
            </a:pPr>
            <a:r>
              <a:rPr lang="es-EC" sz="1600" dirty="0"/>
              <a:t>Bioenergía</a:t>
            </a:r>
          </a:p>
          <a:p>
            <a:pPr marL="285750" indent="-285750" algn="just">
              <a:buFont typeface="Wingdings" panose="05000000000000000000" pitchFamily="2" charset="2"/>
              <a:buChar char="q"/>
            </a:pPr>
            <a:r>
              <a:rPr lang="es-EC" sz="1600" dirty="0"/>
              <a:t>Eficiencia Energética</a:t>
            </a:r>
          </a:p>
          <a:p>
            <a:pPr algn="just"/>
            <a:endParaRPr lang="es-EC" sz="1600" dirty="0"/>
          </a:p>
          <a:p>
            <a:pPr algn="just"/>
            <a:r>
              <a:rPr lang="es-EC" sz="1600" dirty="0"/>
              <a:t>Dentro de este evento  se realizará la presentación del Libro “</a:t>
            </a:r>
            <a:r>
              <a:rPr lang="es-EC" sz="1600" b="1" dirty="0"/>
              <a:t>Bioenergía en la generación de energía eléctrica en Nicaragua</a:t>
            </a:r>
            <a:r>
              <a:rPr lang="es-EC" sz="1600" dirty="0"/>
              <a:t>” escrito por el Dr. Napoleón Blanco miembro de la  RED </a:t>
            </a:r>
          </a:p>
          <a:p>
            <a:pPr algn="ctr"/>
            <a:endParaRPr lang="es-EC" sz="1600" dirty="0"/>
          </a:p>
          <a:p>
            <a:pPr algn="just"/>
            <a:r>
              <a:rPr lang="es-EC" dirty="0"/>
              <a:t> </a:t>
            </a:r>
          </a:p>
        </p:txBody>
      </p:sp>
      <p:pic>
        <p:nvPicPr>
          <p:cNvPr id="1026" name="Picture 2" descr="logocyt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10125"/>
            <a:ext cx="7725915" cy="114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Nuevo Logo de RISIGER (JUAN PERALTA)Final 1-03"/>
          <p:cNvPicPr>
            <a:picLocks noChangeAspect="1" noChangeArrowheads="1"/>
          </p:cNvPicPr>
          <p:nvPr/>
        </p:nvPicPr>
        <p:blipFill>
          <a:blip r:embed="rId3">
            <a:extLst>
              <a:ext uri="{28A0092B-C50C-407E-A947-70E740481C1C}">
                <a14:useLocalDpi xmlns:a14="http://schemas.microsoft.com/office/drawing/2010/main" val="0"/>
              </a:ext>
            </a:extLst>
          </a:blip>
          <a:srcRect l="46666" t="55702" r="30606" b="10542"/>
          <a:stretch>
            <a:fillRect/>
          </a:stretch>
        </p:blipFill>
        <p:spPr bwMode="auto">
          <a:xfrm>
            <a:off x="338762" y="759434"/>
            <a:ext cx="1319698" cy="138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Resultado de imagen para espol logo">
            <a:extLst>
              <a:ext uri="{FF2B5EF4-FFF2-40B4-BE49-F238E27FC236}">
                <a16:creationId xmlns:a16="http://schemas.microsoft.com/office/drawing/2014/main" id="{32EC293A-B23B-4C35-8295-9501C46DA4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647" y="2914094"/>
            <a:ext cx="1253510" cy="1249332"/>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Identificador UTP">
            <a:extLst>
              <a:ext uri="{FF2B5EF4-FFF2-40B4-BE49-F238E27FC236}">
                <a16:creationId xmlns:a16="http://schemas.microsoft.com/office/drawing/2014/main" id="{172DE384-E53A-4BB9-92EB-1057F257D39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090" y="2278420"/>
            <a:ext cx="1815982" cy="581657"/>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n 10" descr="Imagen que contiene hierba&#10;&#10;Descripción generada con confianza alta">
            <a:extLst>
              <a:ext uri="{FF2B5EF4-FFF2-40B4-BE49-F238E27FC236}">
                <a16:creationId xmlns:a16="http://schemas.microsoft.com/office/drawing/2014/main" id="{65FE0649-938C-48C9-B80A-13D5E8A8137A}"/>
              </a:ext>
            </a:extLst>
          </p:cNvPr>
          <p:cNvPicPr>
            <a:picLocks noChangeAspect="1"/>
          </p:cNvPicPr>
          <p:nvPr/>
        </p:nvPicPr>
        <p:blipFill>
          <a:blip r:embed="rId6">
            <a:extLst>
              <a:ext uri="{837473B0-CC2E-450A-ABE3-18F120FF3D39}">
                <a1611:picAttrSrcUrl xmlns:a1611="http://schemas.microsoft.com/office/drawing/2016/11/main" r:id="rId7"/>
              </a:ext>
            </a:extLst>
          </a:blip>
          <a:stretch>
            <a:fillRect/>
          </a:stretch>
        </p:blipFill>
        <p:spPr>
          <a:xfrm>
            <a:off x="272574" y="6536321"/>
            <a:ext cx="7456515" cy="2396305"/>
          </a:xfrm>
          <a:prstGeom prst="rect">
            <a:avLst/>
          </a:prstGeom>
        </p:spPr>
      </p:pic>
      <p:sp>
        <p:nvSpPr>
          <p:cNvPr id="12" name="CuadroTexto 11">
            <a:extLst>
              <a:ext uri="{FF2B5EF4-FFF2-40B4-BE49-F238E27FC236}">
                <a16:creationId xmlns:a16="http://schemas.microsoft.com/office/drawing/2014/main" id="{7D3B2349-6781-4E09-97EF-C3570CE6020A}"/>
              </a:ext>
            </a:extLst>
          </p:cNvPr>
          <p:cNvSpPr txBox="1"/>
          <p:nvPr/>
        </p:nvSpPr>
        <p:spPr>
          <a:xfrm>
            <a:off x="109090" y="8997950"/>
            <a:ext cx="7620000" cy="230832"/>
          </a:xfrm>
          <a:prstGeom prst="rect">
            <a:avLst/>
          </a:prstGeom>
          <a:noFill/>
        </p:spPr>
        <p:txBody>
          <a:bodyPr wrap="square" rtlCol="0">
            <a:spAutoFit/>
          </a:bodyPr>
          <a:lstStyle/>
          <a:p>
            <a:r>
              <a:rPr lang="es-EC" sz="900">
                <a:hlinkClick r:id="rId7" tooltip="http://www.conacytprensa.mx/index.php/sociedad/asociaciones/12425-publican-volumen-especial-sobre-bioenergia-en-mexico"/>
              </a:rPr>
              <a:t>Esta foto</a:t>
            </a:r>
            <a:r>
              <a:rPr lang="es-EC" sz="900"/>
              <a:t> de Autor desconocido está bajo licencia </a:t>
            </a:r>
            <a:r>
              <a:rPr lang="es-EC" sz="900">
                <a:hlinkClick r:id="rId8" tooltip="https://creativecommons.org/licenses/by/3.0/"/>
              </a:rPr>
              <a:t>CC BY</a:t>
            </a:r>
            <a:endParaRPr lang="es-EC" sz="900"/>
          </a:p>
        </p:txBody>
      </p:sp>
      <p:pic>
        <p:nvPicPr>
          <p:cNvPr id="1028" name="Picture 4" descr="Image">
            <a:extLst>
              <a:ext uri="{FF2B5EF4-FFF2-40B4-BE49-F238E27FC236}">
                <a16:creationId xmlns:a16="http://schemas.microsoft.com/office/drawing/2014/main" id="{101A96C0-0503-461F-838F-45E01204485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4202" y="4141334"/>
            <a:ext cx="914400" cy="15240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Logo UNI">
            <a:extLst>
              <a:ext uri="{FF2B5EF4-FFF2-40B4-BE49-F238E27FC236}">
                <a16:creationId xmlns:a16="http://schemas.microsoft.com/office/drawing/2014/main" id="{74DD18D3-D498-4381-A2C6-D4909137CCE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0089" y="5715362"/>
            <a:ext cx="885825" cy="561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908131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433</TotalTime>
  <Words>124</Words>
  <Application>Microsoft Office PowerPoint</Application>
  <PresentationFormat>Personalizado</PresentationFormat>
  <Paragraphs>14</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Wingdings</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Gerencia de Comunicación</dc:creator>
  <cp:lastModifiedBy>User</cp:lastModifiedBy>
  <cp:revision>49</cp:revision>
  <dcterms:created xsi:type="dcterms:W3CDTF">2015-10-22T13:40:24Z</dcterms:created>
  <dcterms:modified xsi:type="dcterms:W3CDTF">2018-10-26T23:33:25Z</dcterms:modified>
</cp:coreProperties>
</file>