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Lst>
  <p:sldSz cx="7918450" cy="8997950"/>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4">
          <p15:clr>
            <a:srgbClr val="A4A3A4"/>
          </p15:clr>
        </p15:guide>
        <p15:guide id="2" pos="24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2448" y="138"/>
      </p:cViewPr>
      <p:guideLst>
        <p:guide orient="horz" pos="2834"/>
        <p:guide pos="24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93884" y="2795197"/>
            <a:ext cx="6730683" cy="1928727"/>
          </a:xfrm>
        </p:spPr>
        <p:txBody>
          <a:bodyPr/>
          <a:lstStyle/>
          <a:p>
            <a:r>
              <a:rPr lang="es-ES_tradnl"/>
              <a:t>Clic para editar título</a:t>
            </a:r>
            <a:endParaRPr lang="es-ES"/>
          </a:p>
        </p:txBody>
      </p:sp>
      <p:sp>
        <p:nvSpPr>
          <p:cNvPr id="3" name="Subtítulo 2"/>
          <p:cNvSpPr>
            <a:spLocks noGrp="1"/>
          </p:cNvSpPr>
          <p:nvPr>
            <p:ph type="subTitle" idx="1"/>
          </p:nvPr>
        </p:nvSpPr>
        <p:spPr>
          <a:xfrm>
            <a:off x="1187768" y="5098838"/>
            <a:ext cx="5542915" cy="22994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060413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663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403" y="472810"/>
            <a:ext cx="1542448" cy="1007270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342308" y="472810"/>
            <a:ext cx="4498120" cy="1007270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478452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25009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5503" y="5782017"/>
            <a:ext cx="6730683" cy="1787093"/>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625503" y="3813716"/>
            <a:ext cx="6730683" cy="196830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5039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342309" y="2755623"/>
            <a:ext cx="3020283"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3494566" y="2755623"/>
            <a:ext cx="3020284"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88272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395923" y="360335"/>
            <a:ext cx="7126605" cy="1499658"/>
          </a:xfrm>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395922" y="2014125"/>
            <a:ext cx="3498691"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395922" y="2853517"/>
            <a:ext cx="3498691"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022463" y="2014125"/>
            <a:ext cx="3500065"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022463" y="2853517"/>
            <a:ext cx="3500065"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307012D1-5D95-4548-9597-E97BC63CC945}" type="datetimeFigureOut">
              <a:rPr lang="es-ES" smtClean="0"/>
              <a:t>26/10/2018</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84556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307012D1-5D95-4548-9597-E97BC63CC945}" type="datetimeFigureOut">
              <a:rPr lang="es-ES" smtClean="0"/>
              <a:t>26/10/2018</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03482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7012D1-5D95-4548-9597-E97BC63CC945}" type="datetimeFigureOut">
              <a:rPr lang="es-ES" smtClean="0"/>
              <a:t>26/10/2018</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9027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95923" y="358252"/>
            <a:ext cx="2605115" cy="1524653"/>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095894" y="358252"/>
            <a:ext cx="4426634" cy="76795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395923" y="1882905"/>
            <a:ext cx="2605115" cy="61548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186084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552072" y="6298565"/>
            <a:ext cx="4751070" cy="743581"/>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552072" y="803983"/>
            <a:ext cx="4751070" cy="539877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552072" y="7042146"/>
            <a:ext cx="4751070" cy="10560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71657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395923" y="360335"/>
            <a:ext cx="7126605" cy="1499658"/>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395923" y="2099522"/>
            <a:ext cx="7126605" cy="5938231"/>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395923" y="8339767"/>
            <a:ext cx="1847638" cy="479058"/>
          </a:xfrm>
          <a:prstGeom prst="rect">
            <a:avLst/>
          </a:prstGeom>
        </p:spPr>
        <p:txBody>
          <a:bodyPr vert="horz" lIns="91440" tIns="45720" rIns="91440" bIns="45720" rtlCol="0" anchor="ctr"/>
          <a:lstStyle>
            <a:lvl1pPr algn="l">
              <a:defRPr sz="1200">
                <a:solidFill>
                  <a:schemeClr val="tx1">
                    <a:tint val="75000"/>
                  </a:schemeClr>
                </a:solidFill>
              </a:defRPr>
            </a:lvl1pPr>
          </a:lstStyle>
          <a:p>
            <a:fld id="{307012D1-5D95-4548-9597-E97BC63CC945}" type="datetimeFigureOut">
              <a:rPr lang="es-ES" smtClean="0"/>
              <a:t>26/10/2018</a:t>
            </a:fld>
            <a:endParaRPr lang="es-ES"/>
          </a:p>
        </p:txBody>
      </p:sp>
      <p:sp>
        <p:nvSpPr>
          <p:cNvPr id="5" name="Marcador de pie de página 4"/>
          <p:cNvSpPr>
            <a:spLocks noGrp="1"/>
          </p:cNvSpPr>
          <p:nvPr>
            <p:ph type="ftr" sz="quarter" idx="3"/>
          </p:nvPr>
        </p:nvSpPr>
        <p:spPr>
          <a:xfrm>
            <a:off x="2705471" y="8339767"/>
            <a:ext cx="2507509" cy="47905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5674889" y="8339767"/>
            <a:ext cx="1847638" cy="479058"/>
          </a:xfrm>
          <a:prstGeom prst="rect">
            <a:avLst/>
          </a:prstGeom>
        </p:spPr>
        <p:txBody>
          <a:bodyPr vert="horz" lIns="91440" tIns="45720" rIns="91440" bIns="45720" rtlCol="0" anchor="ctr"/>
          <a:lstStyle>
            <a:lvl1pPr algn="r">
              <a:defRPr sz="1200">
                <a:solidFill>
                  <a:schemeClr val="tx1">
                    <a:tint val="75000"/>
                  </a:schemeClr>
                </a:solidFill>
              </a:defRPr>
            </a:lvl1pPr>
          </a:lstStyle>
          <a:p>
            <a:fld id="{4A57489F-890D-EF40-9337-67CFCE3BDBB2}" type="slidenum">
              <a:rPr lang="es-ES" smtClean="0"/>
              <a:t>‹Nº›</a:t>
            </a:fld>
            <a:endParaRPr lang="es-ES"/>
          </a:p>
        </p:txBody>
      </p:sp>
    </p:spTree>
    <p:extLst>
      <p:ext uri="{BB962C8B-B14F-4D97-AF65-F5344CB8AC3E}">
        <p14:creationId xmlns:p14="http://schemas.microsoft.com/office/powerpoint/2010/main" val="1551686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ector recto 12"/>
          <p:cNvCxnSpPr/>
          <p:nvPr/>
        </p:nvCxnSpPr>
        <p:spPr>
          <a:xfrm flipH="1">
            <a:off x="2345292" y="899163"/>
            <a:ext cx="1" cy="6358387"/>
          </a:xfrm>
          <a:prstGeom prst="line">
            <a:avLst/>
          </a:prstGeom>
          <a:ln w="6350" cmpd="sng">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4" name="CuadroTexto 13"/>
          <p:cNvSpPr txBox="1"/>
          <p:nvPr/>
        </p:nvSpPr>
        <p:spPr>
          <a:xfrm>
            <a:off x="2349085" y="1088384"/>
            <a:ext cx="5295775" cy="1200329"/>
          </a:xfrm>
          <a:prstGeom prst="rect">
            <a:avLst/>
          </a:prstGeom>
          <a:noFill/>
        </p:spPr>
        <p:txBody>
          <a:bodyPr wrap="square" rtlCol="0">
            <a:spAutoFit/>
          </a:bodyPr>
          <a:lstStyle/>
          <a:p>
            <a:pPr lvl="0" algn="ctr"/>
            <a:r>
              <a:rPr lang="es-EC" sz="2400" b="1" dirty="0"/>
              <a:t>Curso de formación  Sistema de Conexión para Instalaciones Hibridas de Energía</a:t>
            </a:r>
            <a:r>
              <a:rPr lang="es-EC" sz="2400" dirty="0"/>
              <a:t> </a:t>
            </a:r>
            <a:endParaRPr lang="es-EC" sz="3200" b="1" dirty="0">
              <a:solidFill>
                <a:prstClr val="black"/>
              </a:solidFill>
            </a:endParaRPr>
          </a:p>
        </p:txBody>
      </p:sp>
      <p:sp>
        <p:nvSpPr>
          <p:cNvPr id="21" name="CuadroTexto 20"/>
          <p:cNvSpPr txBox="1"/>
          <p:nvPr/>
        </p:nvSpPr>
        <p:spPr>
          <a:xfrm>
            <a:off x="3460928" y="7843402"/>
            <a:ext cx="4457522" cy="677108"/>
          </a:xfrm>
          <a:prstGeom prst="rect">
            <a:avLst/>
          </a:prstGeom>
          <a:noFill/>
        </p:spPr>
        <p:txBody>
          <a:bodyPr wrap="square" rtlCol="0">
            <a:spAutoFit/>
          </a:bodyPr>
          <a:lstStyle/>
          <a:p>
            <a:pPr algn="just"/>
            <a:r>
              <a:rPr lang="es-ES" sz="1900" b="1" dirty="0">
                <a:solidFill>
                  <a:schemeClr val="bg1"/>
                </a:solidFill>
                <a:latin typeface="Calibri"/>
                <a:cs typeface="Calibri"/>
              </a:rPr>
              <a:t>Facultad de Ingeniería en Mecánica y Ciencias de  la Producción 	(FIMCP) </a:t>
            </a:r>
          </a:p>
        </p:txBody>
      </p:sp>
      <p:sp>
        <p:nvSpPr>
          <p:cNvPr id="2" name="Rectángulo 1"/>
          <p:cNvSpPr/>
          <p:nvPr/>
        </p:nvSpPr>
        <p:spPr>
          <a:xfrm>
            <a:off x="2611904" y="2342089"/>
            <a:ext cx="5170345" cy="4154984"/>
          </a:xfrm>
          <a:prstGeom prst="rect">
            <a:avLst/>
          </a:prstGeom>
        </p:spPr>
        <p:txBody>
          <a:bodyPr wrap="square">
            <a:spAutoFit/>
          </a:bodyPr>
          <a:lstStyle/>
          <a:p>
            <a:pPr algn="just"/>
            <a:r>
              <a:rPr lang="es-EC" sz="1400" dirty="0"/>
              <a:t> </a:t>
            </a:r>
          </a:p>
          <a:p>
            <a:pPr algn="just"/>
            <a:r>
              <a:rPr lang="es-EC" sz="1600" dirty="0"/>
              <a:t>El segundo  curso de la RED IBEROAMÉRICA DE SISTEMAS HÍBRIDOS DE GENERACIÓN DISTRIBUIDA (RISIGED), se realizará el 22 al 23 de noviembre  del 2018 en las Instalaciones de la Universidad Tecnológica de Pereira - Colombia, y contará con la participación de  los siguientes investigadores miembros de la Red:</a:t>
            </a:r>
          </a:p>
          <a:p>
            <a:pPr algn="just"/>
            <a:endParaRPr lang="es-EC" sz="1600" dirty="0"/>
          </a:p>
          <a:p>
            <a:pPr algn="just"/>
            <a:r>
              <a:rPr lang="pt-BR" dirty="0"/>
              <a:t>Dra. Ângela  Ferreira y Dr.  Américo Leite  </a:t>
            </a:r>
            <a:r>
              <a:rPr lang="pt-BR" dirty="0" err="1"/>
              <a:t>pertenecientes</a:t>
            </a:r>
            <a:r>
              <a:rPr lang="pt-BR" dirty="0"/>
              <a:t> a </a:t>
            </a:r>
            <a:r>
              <a:rPr lang="pt-BR" dirty="0" err="1"/>
              <a:t>la</a:t>
            </a:r>
            <a:r>
              <a:rPr lang="pt-BR" dirty="0"/>
              <a:t> ESCOLA SUPERIOR DE TECNOLOGIA E GESTÃO - INSTITUTO POLITÉCNICO DE BRAGANÇA.</a:t>
            </a:r>
          </a:p>
          <a:p>
            <a:pPr algn="just"/>
            <a:endParaRPr lang="es-EC" sz="1600" dirty="0"/>
          </a:p>
          <a:p>
            <a:pPr algn="just"/>
            <a:endParaRPr lang="es-EC" sz="1600" dirty="0"/>
          </a:p>
          <a:p>
            <a:pPr algn="ctr"/>
            <a:endParaRPr lang="es-EC" sz="1600" dirty="0"/>
          </a:p>
          <a:p>
            <a:pPr algn="just"/>
            <a:r>
              <a:rPr lang="es-EC" dirty="0"/>
              <a:t> </a:t>
            </a:r>
          </a:p>
        </p:txBody>
      </p:sp>
      <p:pic>
        <p:nvPicPr>
          <p:cNvPr id="1026" name="Picture 2" descr="logocy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0125"/>
            <a:ext cx="7725915" cy="114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Nuevo Logo de RISIGER (JUAN PERALTA)Final 1-03"/>
          <p:cNvPicPr>
            <a:picLocks noChangeAspect="1" noChangeArrowheads="1"/>
          </p:cNvPicPr>
          <p:nvPr/>
        </p:nvPicPr>
        <p:blipFill>
          <a:blip r:embed="rId3">
            <a:extLst>
              <a:ext uri="{28A0092B-C50C-407E-A947-70E740481C1C}">
                <a14:useLocalDpi xmlns:a14="http://schemas.microsoft.com/office/drawing/2010/main" val="0"/>
              </a:ext>
            </a:extLst>
          </a:blip>
          <a:srcRect l="46666" t="55702" r="30606" b="10542"/>
          <a:stretch>
            <a:fillRect/>
          </a:stretch>
        </p:blipFill>
        <p:spPr bwMode="auto">
          <a:xfrm>
            <a:off x="338762" y="899163"/>
            <a:ext cx="1319698" cy="138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dentificador UTP">
            <a:extLst>
              <a:ext uri="{FF2B5EF4-FFF2-40B4-BE49-F238E27FC236}">
                <a16:creationId xmlns:a16="http://schemas.microsoft.com/office/drawing/2014/main" id="{172DE384-E53A-4BB9-92EB-1057F257D3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090" y="2638797"/>
            <a:ext cx="1815982" cy="581657"/>
          </a:xfrm>
          <a:prstGeom prst="rect">
            <a:avLst/>
          </a:prstGeom>
          <a:noFill/>
          <a:extLst>
            <a:ext uri="{909E8E84-426E-40DD-AFC4-6F175D3DCCD1}">
              <a14:hiddenFill xmlns:a14="http://schemas.microsoft.com/office/drawing/2010/main">
                <a:solidFill>
                  <a:srgbClr val="FFFFFF"/>
                </a:solidFill>
              </a14:hiddenFill>
            </a:ext>
          </a:extLst>
        </p:spPr>
      </p:pic>
      <p:pic>
        <p:nvPicPr>
          <p:cNvPr id="22" name="Imagen 21">
            <a:extLst>
              <a:ext uri="{FF2B5EF4-FFF2-40B4-BE49-F238E27FC236}">
                <a16:creationId xmlns:a16="http://schemas.microsoft.com/office/drawing/2014/main" id="{E4FD168A-037A-4345-9221-A9ED6E023E4A}"/>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340777" y="5125038"/>
            <a:ext cx="1584295" cy="696702"/>
          </a:xfrm>
          <a:prstGeom prst="rect">
            <a:avLst/>
          </a:prstGeom>
          <a:noFill/>
          <a:ln>
            <a:noFill/>
          </a:ln>
          <a:extLst>
            <a:ext uri="{FAA26D3D-D897-4be2-8F04-BA451C77F1D7}">
              <ma14:placeholderFla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pic>
      <p:pic>
        <p:nvPicPr>
          <p:cNvPr id="1032" name="Picture 8" descr="Home">
            <a:extLst>
              <a:ext uri="{FF2B5EF4-FFF2-40B4-BE49-F238E27FC236}">
                <a16:creationId xmlns:a16="http://schemas.microsoft.com/office/drawing/2014/main" id="{86916D96-15F6-4C4A-9D5C-64C6EB217E6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596" y="4092548"/>
            <a:ext cx="2172259" cy="52262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a:extLst>
              <a:ext uri="{FF2B5EF4-FFF2-40B4-BE49-F238E27FC236}">
                <a16:creationId xmlns:a16="http://schemas.microsoft.com/office/drawing/2014/main" id="{6BE99EB4-1F5B-4BDE-9B58-9805BFE1F0C5}"/>
              </a:ext>
            </a:extLst>
          </p:cNvPr>
          <p:cNvPicPr>
            <a:picLocks noChangeAspect="1"/>
          </p:cNvPicPr>
          <p:nvPr/>
        </p:nvPicPr>
        <p:blipFill rotWithShape="1">
          <a:blip r:embed="rId7"/>
          <a:srcRect l="11871" t="25917" r="18711" b="13550"/>
          <a:stretch/>
        </p:blipFill>
        <p:spPr>
          <a:xfrm>
            <a:off x="92597" y="6532664"/>
            <a:ext cx="7636493" cy="2312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0908131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449</TotalTime>
  <Words>91</Words>
  <Application>Microsoft Office PowerPoint</Application>
  <PresentationFormat>Personalizado</PresentationFormat>
  <Paragraphs>10</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Gerencia de Comunicación</dc:creator>
  <cp:lastModifiedBy>User</cp:lastModifiedBy>
  <cp:revision>55</cp:revision>
  <dcterms:created xsi:type="dcterms:W3CDTF">2015-10-22T13:40:24Z</dcterms:created>
  <dcterms:modified xsi:type="dcterms:W3CDTF">2018-10-26T23:33:01Z</dcterms:modified>
</cp:coreProperties>
</file>