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918450" cy="8997950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4">
          <p15:clr>
            <a:srgbClr val="A4A3A4"/>
          </p15:clr>
        </p15:guide>
        <p15:guide id="2" pos="24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2448" y="90"/>
      </p:cViewPr>
      <p:guideLst>
        <p:guide orient="horz" pos="2834"/>
        <p:guide pos="249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3884" y="2795197"/>
            <a:ext cx="6730683" cy="1928727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768" y="5098838"/>
            <a:ext cx="5542915" cy="22994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041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63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403" y="472810"/>
            <a:ext cx="1542448" cy="1007270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42308" y="472810"/>
            <a:ext cx="4498120" cy="1007270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8452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96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5503" y="5782017"/>
            <a:ext cx="6730683" cy="178709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5503" y="3813716"/>
            <a:ext cx="6730683" cy="196830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039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342309" y="2755623"/>
            <a:ext cx="3020283" cy="77898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94566" y="2755623"/>
            <a:ext cx="3020284" cy="77898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8272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923" y="360335"/>
            <a:ext cx="7126605" cy="149965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95922" y="2014125"/>
            <a:ext cx="3498691" cy="839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95922" y="2853517"/>
            <a:ext cx="3498691" cy="51842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022463" y="2014125"/>
            <a:ext cx="3500065" cy="839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022463" y="2853517"/>
            <a:ext cx="3500065" cy="51842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556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482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027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923" y="358252"/>
            <a:ext cx="2605115" cy="15246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95894" y="358252"/>
            <a:ext cx="4426634" cy="76795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95923" y="1882905"/>
            <a:ext cx="2605115" cy="61548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608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52072" y="6298565"/>
            <a:ext cx="4751070" cy="7435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552072" y="803983"/>
            <a:ext cx="4751070" cy="539877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552072" y="7042146"/>
            <a:ext cx="4751070" cy="10560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1657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95923" y="360335"/>
            <a:ext cx="7126605" cy="1499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95923" y="2099522"/>
            <a:ext cx="7126605" cy="5938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95923" y="8339767"/>
            <a:ext cx="1847638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705471" y="8339767"/>
            <a:ext cx="2507509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5674889" y="8339767"/>
            <a:ext cx="1847638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68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ector recto 12"/>
          <p:cNvCxnSpPr>
            <a:cxnSpLocks/>
          </p:cNvCxnSpPr>
          <p:nvPr/>
        </p:nvCxnSpPr>
        <p:spPr>
          <a:xfrm>
            <a:off x="2628348" y="758488"/>
            <a:ext cx="49" cy="8239462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2590937" y="1159056"/>
            <a:ext cx="5319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C" sz="2000" b="1" dirty="0"/>
              <a:t>Curso Corto:</a:t>
            </a:r>
          </a:p>
          <a:p>
            <a:pPr lvl="0" algn="ctr"/>
            <a:r>
              <a:rPr lang="es-EC" sz="2000" b="1" dirty="0"/>
              <a:t>Sistemas de logística de la </a:t>
            </a:r>
            <a:r>
              <a:rPr lang="es-EC" sz="2000" b="1"/>
              <a:t>biomasa para </a:t>
            </a:r>
            <a:r>
              <a:rPr lang="es-EC" sz="2000" b="1" dirty="0"/>
              <a:t>sistemas híbridos de Energía </a:t>
            </a:r>
          </a:p>
          <a:p>
            <a:pPr lvl="0" algn="ctr"/>
            <a:endParaRPr lang="es-EC" sz="2000" b="1" dirty="0"/>
          </a:p>
        </p:txBody>
      </p:sp>
      <p:pic>
        <p:nvPicPr>
          <p:cNvPr id="1026" name="Picture 2" descr="logocyte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5" t="20224" b="14492"/>
          <a:stretch/>
        </p:blipFill>
        <p:spPr bwMode="auto">
          <a:xfrm>
            <a:off x="18206" y="3857"/>
            <a:ext cx="7914686" cy="88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Nuevo Logo de RISIGER (JUAN PERALTA)Final 1-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66" t="55702" r="30606" b="10542"/>
          <a:stretch>
            <a:fillRect/>
          </a:stretch>
        </p:blipFill>
        <p:spPr bwMode="auto">
          <a:xfrm>
            <a:off x="648822" y="1127744"/>
            <a:ext cx="1319698" cy="13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://www.cyted.org/sites/default/files/logo_iberomasa.png">
            <a:extLst>
              <a:ext uri="{FF2B5EF4-FFF2-40B4-BE49-F238E27FC236}">
                <a16:creationId xmlns:a16="http://schemas.microsoft.com/office/drawing/2014/main" id="{A6A53D58-BA15-473D-A4D9-761FBEE75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72" y="2576619"/>
            <a:ext cx="1394618" cy="1386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E9A12BA1-AB99-4F22-A6AC-A9A438230102}"/>
              </a:ext>
            </a:extLst>
          </p:cNvPr>
          <p:cNvSpPr txBox="1"/>
          <p:nvPr/>
        </p:nvSpPr>
        <p:spPr>
          <a:xfrm>
            <a:off x="2592466" y="2228008"/>
            <a:ext cx="51926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C" dirty="0"/>
              <a:t>Organizado  por la red Iberoamérica de sistemas híbridos de generación distribuida </a:t>
            </a:r>
            <a:r>
              <a:rPr lang="es-EC" b="1" dirty="0"/>
              <a:t>(RISIGED)  </a:t>
            </a:r>
            <a:r>
              <a:rPr lang="es-EC" dirty="0"/>
              <a:t>y   la Red  la  para la  Optimización de los procesos de extracción de biomasa sólida para uso energético </a:t>
            </a:r>
            <a:r>
              <a:rPr lang="es-EC" b="1" dirty="0"/>
              <a:t>(IBEROMASA), </a:t>
            </a:r>
            <a:r>
              <a:rPr lang="es-EC" dirty="0"/>
              <a:t>se realizará el 11 de julio del 2019 en las Instalaciones de la Escuela Superior Politécnica del Litoral- Guayaquil – Ecuador, en el horario de 14:30 a 17:30 </a:t>
            </a:r>
          </a:p>
          <a:p>
            <a:pPr algn="just"/>
            <a:endParaRPr lang="es-EC" dirty="0"/>
          </a:p>
          <a:p>
            <a:pPr algn="just"/>
            <a:r>
              <a:rPr lang="es-EC" b="1" dirty="0"/>
              <a:t>Facilitador: </a:t>
            </a:r>
            <a:r>
              <a:rPr lang="es-EC" dirty="0"/>
              <a:t>Dr. Borja Velázquez Martí, UNIVERSIDAD POLITÉCNICA DE VALENCIA (España), coordinador IBEROMASA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9A9522D5-DB9C-4B2A-98FA-170DB3AB083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89004"/>
            <a:ext cx="2564532" cy="613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8" descr="Resultado de imagen para universidad politÃ©cnica de valencia">
            <a:extLst>
              <a:ext uri="{FF2B5EF4-FFF2-40B4-BE49-F238E27FC236}">
                <a16:creationId xmlns:a16="http://schemas.microsoft.com/office/drawing/2014/main" id="{36CCDC33-332A-4F3A-BB4D-1131C4FE4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019" y="4991120"/>
            <a:ext cx="2637485" cy="956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sultado de imagen para bioenergia">
            <a:extLst>
              <a:ext uri="{FF2B5EF4-FFF2-40B4-BE49-F238E27FC236}">
                <a16:creationId xmlns:a16="http://schemas.microsoft.com/office/drawing/2014/main" id="{D31CE909-074E-4165-9260-6010411752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019" y="6047651"/>
            <a:ext cx="7914687" cy="2946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0813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95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Gerencia de Comunicación</dc:creator>
  <cp:lastModifiedBy>User</cp:lastModifiedBy>
  <cp:revision>90</cp:revision>
  <dcterms:created xsi:type="dcterms:W3CDTF">2015-10-22T13:40:24Z</dcterms:created>
  <dcterms:modified xsi:type="dcterms:W3CDTF">2019-06-24T18:39:33Z</dcterms:modified>
</cp:coreProperties>
</file>