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bold r:id="rId13"/>
      <p:italic r:id="rId14"/>
      <p:boldItalic r:id="rId15"/>
    </p:embeddedFont>
    <p:embeddedFont>
      <p:font typeface="Montserrat SemiBold" panose="000007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rzdcEt0c4P16gNue+VqnH4LWM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c36138dd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6c36138d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RIPDASA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6c36138dd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25" y="-6350"/>
            <a:ext cx="12192002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6c36138dd5_0_1"/>
          <p:cNvSpPr/>
          <p:nvPr/>
        </p:nvSpPr>
        <p:spPr>
          <a:xfrm>
            <a:off x="0" y="73025"/>
            <a:ext cx="184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6c36138dd5_0_1"/>
          <p:cNvSpPr/>
          <p:nvPr/>
        </p:nvSpPr>
        <p:spPr>
          <a:xfrm>
            <a:off x="556525" y="1298574"/>
            <a:ext cx="105411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Diálogos para la salvaguarda del patrimonio sonoro y audiovisual</a:t>
            </a:r>
            <a:endParaRPr sz="2200"/>
          </a:p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hacia el</a:t>
            </a:r>
            <a:br>
              <a:rPr lang="es-MX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FORO</a:t>
            </a:r>
            <a:r>
              <a:rPr lang="es-MX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POLÍTICAS PÚBLICAS Y MARCO LEGAL PARA LA PRESERVACIÓN DIGITAL SONORA Y AUDIOVISUAL EN IBEROAMÉRICA 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MX" sz="900" i="1" u="none" strike="noStrike" cap="none">
                <a:solidFill>
                  <a:srgbClr val="000000"/>
                </a:solidFill>
              </a:rPr>
              <a:t>a realizarse en la Universidad de la Rep</a:t>
            </a:r>
            <a:r>
              <a:rPr lang="es-MX" sz="900" i="1"/>
              <a:t>ública de</a:t>
            </a:r>
            <a:r>
              <a:rPr lang="es-MX" sz="900" i="1" u="none" strike="noStrike" cap="none">
                <a:solidFill>
                  <a:srgbClr val="000000"/>
                </a:solidFill>
              </a:rPr>
              <a:t> Uruguay del 29 de noviembre al 2 de diciembre</a:t>
            </a:r>
            <a:endParaRPr sz="1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16c36138dd5_0_1"/>
          <p:cNvSpPr/>
          <p:nvPr/>
        </p:nvSpPr>
        <p:spPr>
          <a:xfrm>
            <a:off x="1924050" y="274638"/>
            <a:ext cx="7629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lang="es-MX" sz="15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PROGRAMA DE ACTUALIZACIÓN EN PRESERVACIÓN DIGITAL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lang="es-MX" sz="15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ARCHIVOS SONOROS Y AUDIOVISUALES  202</a:t>
            </a:r>
            <a:r>
              <a:rPr lang="es-MX" sz="15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s-MX" sz="15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DE LA RIPDASA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Auspiciada por el Programa Iberoamericano de Ciencia y Tecnología para el Desarrollo (CYTED)</a:t>
            </a:r>
            <a:endParaRPr sz="1100" b="1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16c36138dd5_0_1"/>
          <p:cNvSpPr/>
          <p:nvPr/>
        </p:nvSpPr>
        <p:spPr>
          <a:xfrm>
            <a:off x="944975" y="2079075"/>
            <a:ext cx="105411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Viernes 21 de octubre 		</a:t>
            </a:r>
            <a:r>
              <a:rPr lang="es-MX" sz="13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PERÚ</a:t>
            </a:r>
            <a:endParaRPr sz="13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900" b="1" i="1" dirty="0">
                <a:latin typeface="Montserrat"/>
                <a:ea typeface="Montserrat"/>
                <a:cs typeface="Montserrat"/>
                <a:sym typeface="Montserrat"/>
              </a:rPr>
              <a:t>15 horas tiempo local de Lima</a:t>
            </a:r>
            <a:r>
              <a:rPr lang="es-MX" sz="1200" b="1" i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 i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Actualidad en la gestión de las instituciones que preservan archivos audiovisuales y sonoros.</a:t>
            </a:r>
            <a:r>
              <a:rPr lang="es-MX" sz="12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800" b="1" dirty="0">
                <a:latin typeface="Montserrat"/>
                <a:ea typeface="Montserrat"/>
                <a:cs typeface="Montserrat"/>
                <a:sym typeface="Montserrat"/>
              </a:rPr>
              <a:t>Mg. Carlos Chávez, </a:t>
            </a:r>
            <a:r>
              <a:rPr lang="es-MX" sz="800" dirty="0">
                <a:latin typeface="Montserrat"/>
                <a:ea typeface="Montserrat"/>
                <a:cs typeface="Montserrat"/>
                <a:sym typeface="Montserrat"/>
              </a:rPr>
              <a:t>Filmoteca PUCP</a:t>
            </a:r>
            <a:r>
              <a:rPr lang="es-MX" sz="800" b="1" dirty="0">
                <a:latin typeface="Montserrat"/>
                <a:ea typeface="Montserrat"/>
                <a:cs typeface="Montserrat"/>
                <a:sym typeface="Montserrat"/>
              </a:rPr>
              <a:t>; Lic. Francisco Mejorada,</a:t>
            </a:r>
            <a:r>
              <a:rPr lang="es-MX" sz="800" dirty="0">
                <a:latin typeface="Montserrat"/>
                <a:ea typeface="Montserrat"/>
                <a:cs typeface="Montserrat"/>
                <a:sym typeface="Montserrat"/>
              </a:rPr>
              <a:t> Instituto de Radio y Televisión del Perú y</a:t>
            </a:r>
            <a:r>
              <a:rPr lang="es-MX" sz="800" b="1" dirty="0">
                <a:latin typeface="Montserrat"/>
                <a:ea typeface="Montserrat"/>
                <a:cs typeface="Montserrat"/>
                <a:sym typeface="Montserrat"/>
              </a:rPr>
              <a:t> Rebeca de la Cruz Reyes, </a:t>
            </a:r>
            <a:r>
              <a:rPr lang="es-MX" sz="800" dirty="0">
                <a:latin typeface="Montserrat"/>
                <a:ea typeface="Montserrat"/>
                <a:cs typeface="Montserrat"/>
                <a:sym typeface="Montserrat"/>
              </a:rPr>
              <a:t>Archivo  General de la Nación. </a:t>
            </a:r>
            <a:r>
              <a:rPr lang="es-MX" sz="800" b="1" dirty="0">
                <a:latin typeface="Montserrat"/>
                <a:ea typeface="Montserrat"/>
                <a:cs typeface="Montserrat"/>
                <a:sym typeface="Montserrat"/>
              </a:rPr>
              <a:t>Modera:</a:t>
            </a:r>
            <a:r>
              <a:rPr lang="es-MX" sz="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8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Mg. </a:t>
            </a:r>
            <a:r>
              <a:rPr lang="es-MX" sz="800" dirty="0">
                <a:latin typeface="Montserrat"/>
                <a:ea typeface="Montserrat"/>
                <a:cs typeface="Montserrat"/>
                <a:sym typeface="Montserrat"/>
              </a:rPr>
              <a:t>Katherine Díaz, Grupo RIPDASA de Perú.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Miércoles</a:t>
            </a: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26 de octubre</a:t>
            </a: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s-MX" sz="13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PUERTO RICO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9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 horas tiempo local de San Juan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Derechos de autor para el uso de archivos sonoros y audiovisuales.</a:t>
            </a:r>
            <a:r>
              <a:rPr lang="es-MX" sz="12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Mtra. Hilda Teresa Ayala González </a:t>
            </a:r>
            <a:r>
              <a:rPr lang="es-MX" sz="9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s-MX" sz="9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Mtra</a:t>
            </a:r>
            <a:r>
              <a:rPr lang="es-MX" sz="900" b="1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s-MX" sz="9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dirty="0">
                <a:latin typeface="Montserrat"/>
                <a:ea typeface="Montserrat"/>
                <a:cs typeface="Montserrat"/>
                <a:sym typeface="Montserrat"/>
              </a:rPr>
              <a:t>Mila Aponte González</a:t>
            </a:r>
            <a:r>
              <a:rPr lang="es-MX" sz="9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s-MX" sz="9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Universidad de Puerto Rico.</a:t>
            </a:r>
            <a:r>
              <a:rPr lang="es-MX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dirty="0">
                <a:latin typeface="Montserrat"/>
                <a:ea typeface="Montserrat"/>
                <a:cs typeface="Montserrat"/>
                <a:sym typeface="Montserrat"/>
              </a:rPr>
              <a:t>Modera: </a:t>
            </a:r>
            <a:r>
              <a:rPr lang="es-MX" sz="900" dirty="0">
                <a:latin typeface="Montserrat"/>
                <a:ea typeface="Montserrat"/>
                <a:cs typeface="Montserrat"/>
                <a:sym typeface="Montserrat"/>
              </a:rPr>
              <a:t>Dra. </a:t>
            </a:r>
            <a:r>
              <a:rPr lang="es-MX" sz="900" dirty="0" err="1">
                <a:latin typeface="Montserrat"/>
                <a:ea typeface="Montserrat"/>
                <a:cs typeface="Montserrat"/>
                <a:sym typeface="Montserrat"/>
              </a:rPr>
              <a:t>Mirerza</a:t>
            </a:r>
            <a:r>
              <a:rPr lang="es-MX" sz="900" dirty="0">
                <a:latin typeface="Montserrat"/>
                <a:ea typeface="Montserrat"/>
                <a:cs typeface="Montserrat"/>
                <a:sym typeface="Montserrat"/>
              </a:rPr>
              <a:t> González, Universidad de Puerto Rico.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endParaRPr sz="1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Viernes 4 de noviembre</a:t>
            </a:r>
            <a:r>
              <a:rPr lang="es-MX" sz="500" b="1" dirty="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</a:t>
            </a:r>
            <a:r>
              <a:rPr lang="es-MX" sz="13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	CHILE</a:t>
            </a:r>
            <a:endParaRPr sz="16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9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horas tiempo local de Santiago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Derechos de autor y propiedad intelectual.</a:t>
            </a:r>
            <a:r>
              <a:rPr lang="es-MX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Prof. Fabiola </a:t>
            </a:r>
            <a:r>
              <a:rPr lang="es-MX" sz="90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Wüst</a:t>
            </a:r>
            <a:r>
              <a:rPr lang="es-MX" sz="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Zibetti</a:t>
            </a:r>
            <a:r>
              <a:rPr lang="es-MX" sz="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s-MX" sz="9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Universidad de Chile</a:t>
            </a:r>
            <a:r>
              <a:rPr lang="es-MX" dirty="0"/>
              <a:t>. </a:t>
            </a:r>
            <a:r>
              <a:rPr lang="es-MX" sz="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Modera: </a:t>
            </a:r>
            <a:r>
              <a:rPr lang="es-MX" sz="9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Mtro. Francisco Miranda, Universidad de Chile. </a:t>
            </a:r>
            <a:endParaRPr sz="9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Viernes 11 de noviembre</a:t>
            </a:r>
            <a:r>
              <a:rPr lang="es-MX" sz="500" b="1" dirty="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	</a:t>
            </a:r>
            <a:r>
              <a:rPr lang="es-MX" sz="13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ECUADOR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9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horas tiempo local de Quito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s-MX" sz="1200" b="1" dirty="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Ley de archivos en Ecuador.</a:t>
            </a:r>
            <a:r>
              <a:rPr lang="es-MX" sz="12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s-MX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Dr. Andrés Segovia, 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Universidad Andina Simón Bolívar de Ecuador</a:t>
            </a:r>
            <a:r>
              <a:rPr lang="es-MX" dirty="0">
                <a:solidFill>
                  <a:schemeClr val="dk1"/>
                </a:solidFill>
              </a:rPr>
              <a:t>. </a:t>
            </a:r>
            <a:r>
              <a:rPr lang="es-MX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Modera: 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Dr. </a:t>
            </a:r>
            <a:r>
              <a:rPr lang="es-MX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Matteo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Manfredi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Universidad Andina Simón Bolívar de Ecuador</a:t>
            </a:r>
            <a:r>
              <a:rPr lang="es-MX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Viernes 18 de noviembre</a:t>
            </a:r>
            <a:r>
              <a:rPr lang="es-MX" sz="500" b="1" dirty="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	</a:t>
            </a:r>
            <a:r>
              <a:rPr lang="es-MX" sz="13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MÉXICO</a:t>
            </a:r>
            <a:endParaRPr sz="13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lang="es-MX" sz="9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horas tiempo local de la Ciudad de México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s-MX" sz="1200" b="1" dirty="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Circulación de recursos digitales en repositorios: contradicciones, retos y oportunidades.</a:t>
            </a:r>
            <a:r>
              <a:rPr lang="es-MX" sz="9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Mtra. Jo Ana Morfín, </a:t>
            </a:r>
            <a:r>
              <a:rPr lang="es-MX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Memórica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México haz memoria.</a:t>
            </a:r>
            <a:r>
              <a:rPr lang="es-MX" dirty="0">
                <a:solidFill>
                  <a:schemeClr val="dk1"/>
                </a:solidFill>
              </a:rPr>
              <a:t> </a:t>
            </a:r>
            <a:r>
              <a:rPr lang="es-MX" sz="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Modera: </a:t>
            </a:r>
            <a:r>
              <a:rPr lang="es-MX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Mtra. Georgina Sanabria Medina, UNAM, México.</a:t>
            </a: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457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MX" sz="9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Transmisión a través del canal de YouTube de RIPDASA </a:t>
            </a:r>
            <a:r>
              <a:rPr lang="es-MX" sz="9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www.youtube.com/c/RIPDASA</a:t>
            </a:r>
            <a:r>
              <a:rPr lang="es-MX" sz="9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s-MX" sz="9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lang="es-MX" sz="900" b="1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900" b="1" i="0" u="none" strike="noStrike" cap="none" dirty="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lang="es-MX" sz="9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g16c36138dd5_0_1"/>
          <p:cNvSpPr/>
          <p:nvPr/>
        </p:nvSpPr>
        <p:spPr>
          <a:xfrm>
            <a:off x="6185550" y="6494350"/>
            <a:ext cx="64467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</a:t>
            </a:r>
            <a:r>
              <a:rPr lang="es-MX" sz="1000">
                <a:latin typeface="Montserrat Medium"/>
                <a:ea typeface="Montserrat Medium"/>
                <a:cs typeface="Montserrat Medium"/>
                <a:sym typeface="Montserrat Medium"/>
              </a:rPr>
              <a:t>Para verificar el horario de su país consulte: https://www.worldtimebuddy.com/</a:t>
            </a:r>
            <a:r>
              <a:rPr lang="es-MX" sz="10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/>
          </a:p>
        </p:txBody>
      </p:sp>
      <p:cxnSp>
        <p:nvCxnSpPr>
          <p:cNvPr id="94" name="Google Shape;94;g16c36138dd5_0_1"/>
          <p:cNvCxnSpPr/>
          <p:nvPr/>
        </p:nvCxnSpPr>
        <p:spPr>
          <a:xfrm>
            <a:off x="874325" y="2211004"/>
            <a:ext cx="10682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Panorámica</PresentationFormat>
  <Paragraphs>32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Montserrat SemiBold</vt:lpstr>
      <vt:lpstr>Arial</vt:lpstr>
      <vt:lpstr>Montserrat</vt:lpstr>
      <vt:lpstr>Montserrat Medium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OLIVIA RODRIGUEZ RESENDIZ</dc:creator>
  <cp:lastModifiedBy>Oscar Carrillo</cp:lastModifiedBy>
  <cp:revision>1</cp:revision>
  <dcterms:created xsi:type="dcterms:W3CDTF">2019-04-24T15:37:01Z</dcterms:created>
  <dcterms:modified xsi:type="dcterms:W3CDTF">2022-10-18T21:40:32Z</dcterms:modified>
</cp:coreProperties>
</file>