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F1DA-6B5F-4918-815D-B4125978E847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9DFE-0959-484B-89EC-8F54A5B663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149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F1DA-6B5F-4918-815D-B4125978E847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9DFE-0959-484B-89EC-8F54A5B663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282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F1DA-6B5F-4918-815D-B4125978E847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9DFE-0959-484B-89EC-8F54A5B663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F1DA-6B5F-4918-815D-B4125978E847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9DFE-0959-484B-89EC-8F54A5B663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74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F1DA-6B5F-4918-815D-B4125978E847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9DFE-0959-484B-89EC-8F54A5B663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700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F1DA-6B5F-4918-815D-B4125978E847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9DFE-0959-484B-89EC-8F54A5B663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541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F1DA-6B5F-4918-815D-B4125978E847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9DFE-0959-484B-89EC-8F54A5B663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60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F1DA-6B5F-4918-815D-B4125978E847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9DFE-0959-484B-89EC-8F54A5B663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720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F1DA-6B5F-4918-815D-B4125978E847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9DFE-0959-484B-89EC-8F54A5B663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545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F1DA-6B5F-4918-815D-B4125978E847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9DFE-0959-484B-89EC-8F54A5B663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160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AF1DA-6B5F-4918-815D-B4125978E847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19DFE-0959-484B-89EC-8F54A5B663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696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AF1DA-6B5F-4918-815D-B4125978E847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19DFE-0959-484B-89EC-8F54A5B6631A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28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o 6"/>
          <p:cNvGrpSpPr/>
          <p:nvPr/>
        </p:nvGrpSpPr>
        <p:grpSpPr>
          <a:xfrm>
            <a:off x="-314324" y="1335881"/>
            <a:ext cx="13125451" cy="3786188"/>
            <a:chOff x="-371474" y="-7144"/>
            <a:chExt cx="13125451" cy="3786188"/>
          </a:xfrm>
        </p:grpSpPr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71474" y="0"/>
              <a:ext cx="5038726" cy="3779044"/>
            </a:xfrm>
            <a:prstGeom prst="rect">
              <a:avLst/>
            </a:prstGeom>
          </p:spPr>
        </p:pic>
        <p:pic>
          <p:nvPicPr>
            <p:cNvPr id="6" name="Imagen 5"/>
            <p:cNvPicPr>
              <a:picLocks noChangeAspect="1"/>
            </p:cNvPicPr>
            <p:nvPr/>
          </p:nvPicPr>
          <p:blipFill rotWithShape="1">
            <a:blip r:embed="rId3"/>
            <a:srcRect b="16394"/>
            <a:stretch/>
          </p:blipFill>
          <p:spPr>
            <a:xfrm>
              <a:off x="4667252" y="-7144"/>
              <a:ext cx="8086725" cy="37861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634369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</cp:revision>
  <dcterms:created xsi:type="dcterms:W3CDTF">2020-03-29T16:13:07Z</dcterms:created>
  <dcterms:modified xsi:type="dcterms:W3CDTF">2020-03-29T16:15:49Z</dcterms:modified>
</cp:coreProperties>
</file>